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58" r:id="rId4"/>
    <p:sldId id="266" r:id="rId5"/>
    <p:sldId id="259" r:id="rId6"/>
    <p:sldId id="260" r:id="rId7"/>
    <p:sldId id="257" r:id="rId8"/>
    <p:sldId id="264" r:id="rId9"/>
    <p:sldId id="265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52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4C88FA7-E3ED-47C9-9C38-9D07555E4242}" type="datetimeFigureOut">
              <a:rPr lang="he-IL" smtClean="0"/>
              <a:t>ב'/סיון/תשפ"ג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79177A4-3257-42E9-A738-DC1AEBB0EA0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452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BBA442-A950-996B-6DB3-A0A8628ED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B5ABF3E-C7BA-C82A-7921-8A692B200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3553006-85F0-C049-155B-6382C6BA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69E2-7C96-41F4-A1B4-3A125E2BC384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A53CC6E-6396-936A-D3F4-DDE5D222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3DE96DA-9E74-73B3-126D-1DEB348E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190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583BCD-B152-8FE5-C527-36F37C25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2B48F1D-3FB1-6C81-B9E0-BA78BF649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F181BA5-DB09-EB21-8F3E-15160CCE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D773-03DB-49BF-AE9A-4F528BD7A94C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A384B99-AA8F-643C-9765-055A1592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B82F52A-F874-15E4-5EBC-9A9524E5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546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2DC017-90B6-B41D-8D1E-25F5E1061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6738F2B-CA17-C78B-150A-838506D94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09309E7-39BC-66E3-A50E-343A9170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01E34-B5B7-45D8-936F-12738E6B624E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2C519B-6CAC-EC62-B511-98FA19CA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C07BD3-0897-8D09-4A8C-7D9AED5A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097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8EFF70-1D07-A005-02BA-38377F85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34BCFDE-3112-5D3D-6ED6-75E5D55A4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2B637B3-C82C-B907-AA2F-41E55CE8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4D84-1DB0-400F-A646-7964EFB63F5B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B94196-038C-A984-6887-32496ED5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BC08B8A-DB04-40D5-4D08-F882DE1A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637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3D898F-AC69-0BA1-EDA6-4AC8A362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0945A99-29E8-4FD5-AB6A-9984D7365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D3812EE-C41C-0DBF-592B-54BEF17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E7D6-208B-4FC4-80DE-8483B6397F20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34CF423-8BA8-80A0-D0A0-C73150BC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B7F5C66-6259-D78F-EC97-1A8D75D8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217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FCA894-1345-F33D-C5D1-3623404C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106BEF8-D168-CB5D-4F10-8FC968118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0A0183-5324-129F-B7A7-17FB18791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B4CD08F-FD36-C268-853C-5A40F1F1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140AF-6ABA-49AA-A266-B5DBBFFC7AB8}" type="datetime8">
              <a:rPr lang="he-IL" smtClean="0"/>
              <a:t>22 מאי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44642F1-2413-1282-7EF6-89370DE7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CE2270-400C-CA08-88FD-12D36FFA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553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676BCF-5801-B7F2-78AB-5C472CAA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0E003E0-0A70-F271-EE25-735A3CCBF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F295CB-A544-7006-CD11-5E92CB11A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D0C89FF-3794-1B2E-A64E-F656D05DE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C652DF5-41C1-A61D-C74E-B1343EC1E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2B119A2-40F3-5193-2D1B-6CF74737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C20E-D08C-457F-9AB8-FD4F333F2B3C}" type="datetime8">
              <a:rPr lang="he-IL" smtClean="0"/>
              <a:t>22 מאי 23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E773A55-889A-E125-BA14-C3706E86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D579464-2A08-5BB4-32D4-4FD2673B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51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BFE1D5-28FD-19FD-1EED-ED233F01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F1BEAA8-48C9-23F4-B306-771C1045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D7C2-18F6-4C70-821F-EEDFD1A05139}" type="datetime8">
              <a:rPr lang="he-IL" smtClean="0"/>
              <a:t>22 מאי 23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ED146A1-7468-6B61-652E-D86342BC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9273CA8-B3F1-D51C-83C8-766CD3B3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996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197CFFF-98F3-44AD-0368-071BF5EC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9BEB-91DB-40EA-A026-59E744B7E980}" type="datetime8">
              <a:rPr lang="he-IL" smtClean="0"/>
              <a:t>22 מאי 23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F0866AA-ABFD-BE29-B54D-27DE1812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F2B7CA-3DA3-CA90-4F70-7A1A9BF3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118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6E0C1D-2F53-7EEA-BA55-B310A1A8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DC43D2-A2A8-5800-520C-9D1E278B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0EB6E1F-2AFD-CE94-DBF5-50464B97D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DC2945E-9656-497D-8806-30562CAF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73A6-ACC1-4067-AF71-F7BD5DBCE6A9}" type="datetime8">
              <a:rPr lang="he-IL" smtClean="0"/>
              <a:t>22 מאי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5644A5-5E02-1755-F694-77C93582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4C36BE1-BDC1-9F3E-6E22-30B0E428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405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7F43D9-A2F1-F48E-707C-0E1EF36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C9A526F-62D4-22F3-DDB9-42266E51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0D8FB48-342C-7D02-F114-BAEE447A8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92DEB4D-A9B9-13B5-DEFA-265E3BED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EFA7-E16C-43ED-B37B-39D5AFE1CCB9}" type="datetime8">
              <a:rPr lang="he-IL" smtClean="0"/>
              <a:t>22 מאי 23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C3FD278-8923-B882-A2E3-515E6CCC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8630743-FBF7-B505-BCE5-C39D5C7D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871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14F920D-DB82-CF2D-8AE2-BC2C974B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FC2AAFE-C372-6419-F039-ECBA88AAD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EDB520-586B-AEF8-3E56-B1A25EE71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865A-FC1D-4D81-B649-466B230AF241}" type="datetime8">
              <a:rPr lang="he-IL" smtClean="0"/>
              <a:t>22 מאי 23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B1C2034-C52F-CA7D-90BD-AD213369C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LBS throw GPS | Omer Gertler</a:t>
            </a:r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9F90D47-76B1-D2EC-F3C1-12BCAA057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52371-3415-4FEF-9DD5-43A8C44CEB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624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aniv051293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ED714BF-60D2-46D9-B2C9-B572E2F52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599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AC8B322-5693-74CA-A503-7050B57B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9682" y="1759132"/>
            <a:ext cx="13037270" cy="2888282"/>
          </a:xfrm>
        </p:spPr>
        <p:txBody>
          <a:bodyPr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sz="8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Honeypot</a:t>
            </a:r>
            <a:br>
              <a:rPr lang="en-US" sz="8800" b="0" i="0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endParaRPr lang="he-IL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20A8C21-01DE-D2A8-FA71-DF314EAE5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584"/>
            <a:ext cx="9144000" cy="2036242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Yaniv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Bartov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at JCT, Jerusalem</a:t>
            </a:r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E55DB9-45A0-2348-875E-41880269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420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>
            <a:extLst>
              <a:ext uri="{FF2B5EF4-FFF2-40B4-BE49-F238E27FC236}">
                <a16:creationId xmlns:a16="http://schemas.microsoft.com/office/drawing/2014/main" id="{538D6527-62B9-40C3-8F06-12874434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525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F831E73-0844-D33F-0AD0-C53B3446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542"/>
            <a:ext cx="10515600" cy="1325563"/>
          </a:xfrm>
        </p:spPr>
        <p:txBody>
          <a:bodyPr>
            <a:noAutofit/>
          </a:bodyPr>
          <a:lstStyle/>
          <a:p>
            <a:pPr algn="ctr" rtl="0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problem</a:t>
            </a:r>
            <a:endParaRPr lang="he-IL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48CB978-7D15-2C9A-DCD5-E2640BFB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2</a:t>
            </a:fld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E91C942E-CFEB-41B7-81D0-DB21DA7F1B0F}"/>
              </a:ext>
            </a:extLst>
          </p:cNvPr>
          <p:cNvSpPr/>
          <p:nvPr/>
        </p:nvSpPr>
        <p:spPr>
          <a:xfrm>
            <a:off x="1894079" y="4469090"/>
            <a:ext cx="3374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1.76 billion</a:t>
            </a:r>
            <a:endParaRPr lang="he-IL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E6CD6B0-EB07-474C-A64F-4EF59DDAA82E}"/>
              </a:ext>
            </a:extLst>
          </p:cNvPr>
          <p:cNvSpPr/>
          <p:nvPr/>
        </p:nvSpPr>
        <p:spPr>
          <a:xfrm>
            <a:off x="7201736" y="4512945"/>
            <a:ext cx="3345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seconds</a:t>
            </a:r>
            <a:endParaRPr lang="he-IL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5FA46A2-28D5-40C7-8D92-764D0BB9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64" y="2386209"/>
            <a:ext cx="3708671" cy="208558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0912498-2731-433D-8751-82FC906DD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814" y="2396678"/>
            <a:ext cx="3089441" cy="21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D835F6E3-F6F1-47FD-B490-C9C7E36F5F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525"/>
            <a:ext cx="12192000" cy="7328307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5CBC472-BE8A-F2F7-E9BF-48EB89A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3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87B3E-8CE9-4B23-845C-782078132153}"/>
              </a:ext>
            </a:extLst>
          </p:cNvPr>
          <p:cNvSpPr txBox="1"/>
          <p:nvPr/>
        </p:nvSpPr>
        <p:spPr>
          <a:xfrm>
            <a:off x="1196419" y="568211"/>
            <a:ext cx="90025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b="1" i="1" dirty="0"/>
              <a:t>What is a </a:t>
            </a:r>
            <a:r>
              <a:rPr lang="en-US" sz="6600" b="1" i="1" dirty="0"/>
              <a:t>honeypot</a:t>
            </a:r>
            <a:r>
              <a:rPr lang="en-US" sz="7200" b="1" i="1" dirty="0"/>
              <a:t>?</a:t>
            </a:r>
            <a:endParaRPr lang="he-IL" sz="7200" b="1" i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5F3A242-2305-40A9-A11C-856615E69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49" t="-4675" r="22262"/>
          <a:stretch/>
        </p:blipFill>
        <p:spPr>
          <a:xfrm>
            <a:off x="1196419" y="2555671"/>
            <a:ext cx="3101417" cy="3057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7878F-F9FB-4E2A-87E6-E59E72DB75E9}"/>
              </a:ext>
            </a:extLst>
          </p:cNvPr>
          <p:cNvSpPr txBox="1"/>
          <p:nvPr/>
        </p:nvSpPr>
        <p:spPr>
          <a:xfrm>
            <a:off x="5372099" y="2320817"/>
            <a:ext cx="5942814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/>
              <a:t> Honeypot is used as a decoy to lure cyber attackers and detect, deflect and study hacking attempts. </a:t>
            </a:r>
            <a:endParaRPr lang="he-IL" sz="4000" b="1" dirty="0"/>
          </a:p>
        </p:txBody>
      </p:sp>
    </p:spTree>
    <p:extLst>
      <p:ext uri="{BB962C8B-B14F-4D97-AF65-F5344CB8AC3E}">
        <p14:creationId xmlns:p14="http://schemas.microsoft.com/office/powerpoint/2010/main" val="416865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4B14A89A-7620-43D9-B505-FA2749BBDD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6525"/>
            <a:ext cx="12192000" cy="7328307"/>
          </a:xfrm>
          <a:prstGeom prst="rect">
            <a:avLst/>
          </a:prstGeom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A9FFC9A-519F-D1F2-DFCE-B4A1FDE5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4</a:t>
            </a:fld>
            <a:endParaRPr lang="he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5ACDE-2B28-4E75-AF7B-5D72315CC153}"/>
              </a:ext>
            </a:extLst>
          </p:cNvPr>
          <p:cNvSpPr txBox="1"/>
          <p:nvPr/>
        </p:nvSpPr>
        <p:spPr>
          <a:xfrm>
            <a:off x="697579" y="999238"/>
            <a:ext cx="1141586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b="1" i="1" dirty="0"/>
              <a:t>What can honeypots used for? </a:t>
            </a:r>
            <a:endParaRPr lang="he-IL" sz="6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8EBE6-F1F4-4954-8803-CA6F5F213DEC}"/>
              </a:ext>
            </a:extLst>
          </p:cNvPr>
          <p:cNvSpPr txBox="1"/>
          <p:nvPr/>
        </p:nvSpPr>
        <p:spPr>
          <a:xfrm>
            <a:off x="1894113" y="2231570"/>
            <a:ext cx="925285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200" b="1" dirty="0"/>
              <a:t># To capture information from</a:t>
            </a:r>
          </a:p>
          <a:p>
            <a:pPr algn="l"/>
            <a:r>
              <a:rPr lang="en-US" sz="3200" b="1" dirty="0"/>
              <a:t> unauthorized intruders</a:t>
            </a:r>
          </a:p>
          <a:p>
            <a:pPr algn="l"/>
            <a:endParaRPr lang="en-US" sz="3200" b="1" dirty="0"/>
          </a:p>
          <a:p>
            <a:pPr algn="l"/>
            <a:r>
              <a:rPr lang="en-US" sz="3200" b="1" dirty="0"/>
              <a:t># To research the behavior</a:t>
            </a:r>
          </a:p>
          <a:p>
            <a:pPr algn="l"/>
            <a:r>
              <a:rPr lang="en-US" sz="3200" b="1" dirty="0"/>
              <a:t> of cyber attackers</a:t>
            </a:r>
            <a:endParaRPr lang="he-IL" sz="3200" b="1" dirty="0"/>
          </a:p>
          <a:p>
            <a:pPr algn="l"/>
            <a:endParaRPr lang="he-IL" sz="3200" b="1" dirty="0"/>
          </a:p>
          <a:p>
            <a:pPr algn="l"/>
            <a:r>
              <a:rPr lang="he-IL" sz="3200" b="1" dirty="0"/>
              <a:t>  </a:t>
            </a:r>
            <a:r>
              <a:rPr lang="en-US" sz="3200" b="1" dirty="0"/>
              <a:t>Useful in other fields</a:t>
            </a:r>
            <a:r>
              <a:rPr lang="he-IL" sz="3200" b="1" dirty="0"/>
              <a:t> # 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D286B1F-8368-4246-8E5D-F5EB42FE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633" y="4592500"/>
            <a:ext cx="3707800" cy="17638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D805A91-24EB-43D4-A3A1-DFF87D094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33" y="2496429"/>
            <a:ext cx="3707800" cy="19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2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100D83DE-B6D9-4FEE-A1EA-60648D74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6208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F2D10D7-6C31-9B51-3349-59B2061A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73" y="581945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 i="1" dirty="0">
                <a:latin typeface="+mn-lt"/>
              </a:rPr>
              <a:t>Effective protection</a:t>
            </a:r>
            <a:endParaRPr lang="he-IL" sz="66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57122A66-5167-BE84-9D93-52FC72AE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5</a:t>
            </a:fld>
            <a:endParaRPr lang="he-IL"/>
          </a:p>
        </p:txBody>
      </p:sp>
      <p:pic>
        <p:nvPicPr>
          <p:cNvPr id="11" name="Picture 2" descr="False Positive Vector Images (over 1,100)">
            <a:extLst>
              <a:ext uri="{FF2B5EF4-FFF2-40B4-BE49-F238E27FC236}">
                <a16:creationId xmlns:a16="http://schemas.microsoft.com/office/drawing/2014/main" id="{E9EAF469-33B7-4D98-B73D-A4087921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19" y="2504696"/>
            <a:ext cx="3697215" cy="184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372172FB-7DBE-4EB0-A5C2-400814F2A93D}"/>
              </a:ext>
            </a:extLst>
          </p:cNvPr>
          <p:cNvSpPr/>
          <p:nvPr/>
        </p:nvSpPr>
        <p:spPr>
          <a:xfrm>
            <a:off x="6382087" y="4425103"/>
            <a:ext cx="542607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/>
              <a:t>Fewer false positives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D93A7B2-0394-4CB1-AFF7-BB1913CA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36" y="2601690"/>
            <a:ext cx="5425910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955F988-9B50-4BC4-98A0-A8DA33F8D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6C8B008-5BDD-2625-4FD6-5E623E60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 just security</a:t>
            </a:r>
            <a:endParaRPr lang="he-IL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A3712E7-3A67-9D7A-C390-03D4962E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6</a:t>
            </a:fld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89A146D-ED5C-4773-9F45-66A049702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18" y="2910831"/>
            <a:ext cx="3573544" cy="200799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91EAD23-55C2-4306-A3F1-42595818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513" y="2936197"/>
            <a:ext cx="4207958" cy="2007085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89A3DB2C-803F-4919-AF59-4444BAB738F8}"/>
              </a:ext>
            </a:extLst>
          </p:cNvPr>
          <p:cNvSpPr/>
          <p:nvPr/>
        </p:nvSpPr>
        <p:spPr>
          <a:xfrm>
            <a:off x="7460933" y="4826188"/>
            <a:ext cx="30471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/>
              <a:t>Spam traps</a:t>
            </a:r>
            <a:endParaRPr lang="he-IL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9067B07-7A47-44E3-8436-08CCD2C61351}"/>
              </a:ext>
            </a:extLst>
          </p:cNvPr>
          <p:cNvSpPr/>
          <p:nvPr/>
        </p:nvSpPr>
        <p:spPr>
          <a:xfrm>
            <a:off x="546755" y="4872354"/>
            <a:ext cx="54769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/>
              <a:t> Fake Wi-Fi network</a:t>
            </a:r>
            <a:endParaRPr lang="he-IL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422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D712D303-B5C3-40D0-91EE-8DBFC203AC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724"/>
            <a:ext cx="12192000" cy="7328307"/>
          </a:xfrm>
          <a:prstGeom prst="rect">
            <a:avLst/>
          </a:prstGeom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96AE6C-4D89-B74B-6CA7-833C8343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7</a:t>
            </a:fld>
            <a:endParaRPr lang="he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2376070-DB22-4543-AAD5-FB0DE9A8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8" name="כותרת 7">
            <a:extLst>
              <a:ext uri="{FF2B5EF4-FFF2-40B4-BE49-F238E27FC236}">
                <a16:creationId xmlns:a16="http://schemas.microsoft.com/office/drawing/2014/main" id="{DB633DBE-4C53-4B8B-8A39-FBA8D444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latin typeface="+mn-lt"/>
              </a:rPr>
              <a:t>The best defense is an attack</a:t>
            </a:r>
            <a:endParaRPr lang="he-IL" sz="6600" b="1" dirty="0">
              <a:latin typeface="+mn-lt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FC6502B-ECB9-4B7B-9972-C684F96F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235" y="2438350"/>
            <a:ext cx="3697215" cy="1848608"/>
          </a:xfrm>
          <a:prstGeom prst="rect">
            <a:avLst/>
          </a:prstGeom>
        </p:spPr>
      </p:pic>
      <p:pic>
        <p:nvPicPr>
          <p:cNvPr id="13" name="Picture 6" descr="A right to secure communication and effective encryption for Europe - CEPIS">
            <a:extLst>
              <a:ext uri="{FF2B5EF4-FFF2-40B4-BE49-F238E27FC236}">
                <a16:creationId xmlns:a16="http://schemas.microsoft.com/office/drawing/2014/main" id="{C4D7E3C7-0B77-4EF5-979D-9D99BC96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15" y="2438350"/>
            <a:ext cx="3676423" cy="18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9B3BA57A-E68C-440D-883E-184461723084}"/>
              </a:ext>
            </a:extLst>
          </p:cNvPr>
          <p:cNvSpPr/>
          <p:nvPr/>
        </p:nvSpPr>
        <p:spPr>
          <a:xfrm>
            <a:off x="426284" y="4967467"/>
            <a:ext cx="487090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/>
              <a:t>Real data collection</a:t>
            </a:r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2087B2BA-85F5-42BA-961C-348116D2EA72}"/>
              </a:ext>
            </a:extLst>
          </p:cNvPr>
          <p:cNvSpPr/>
          <p:nvPr/>
        </p:nvSpPr>
        <p:spPr>
          <a:xfrm>
            <a:off x="5535753" y="4957138"/>
            <a:ext cx="65431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/>
              <a:t>Encryption passing</a:t>
            </a:r>
            <a:endParaRPr lang="he-I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91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E90EAA83-DB0D-4BF3-A1C0-9D8E8C4D5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599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34ED05E-D929-4647-E2DB-385348E5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4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Summary</a:t>
            </a:r>
            <a:endParaRPr lang="he-IL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A43D2E4-33E9-E5E4-DF45-F4F058FF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8</a:t>
            </a:fld>
            <a:endParaRPr lang="he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BBD87A8-089B-4BAE-BF4D-AAC21D79C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62" y="3980783"/>
            <a:ext cx="3630655" cy="226736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8AD7449-0F9B-47B3-A7BA-8043A59B8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008" y="4017860"/>
            <a:ext cx="3786281" cy="2284389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6F99C3F8-9093-48D3-B7B4-AF7C6D175558}"/>
              </a:ext>
            </a:extLst>
          </p:cNvPr>
          <p:cNvSpPr/>
          <p:nvPr/>
        </p:nvSpPr>
        <p:spPr>
          <a:xfrm>
            <a:off x="452003" y="1795686"/>
            <a:ext cx="110267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threats are getting bigger.</a:t>
            </a:r>
          </a:p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Honeypot must be part of any security system.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540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E1A0E365-CC9D-44F6-BDAE-2364DC35F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599"/>
            <a:ext cx="12192000" cy="73283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A998007-2D73-B727-5F04-FEDC3A70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3739"/>
            <a:ext cx="10515600" cy="2729768"/>
          </a:xfrm>
        </p:spPr>
        <p:txBody>
          <a:bodyPr>
            <a:normAutofit/>
          </a:bodyPr>
          <a:lstStyle/>
          <a:p>
            <a:pPr algn="ctr" rtl="0"/>
            <a:r>
              <a:rPr lang="en-US" sz="9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YOU!</a:t>
            </a:r>
            <a:endParaRPr lang="he-IL" sz="9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8227D84-CAD4-3532-615B-CA3EB6DDF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453509"/>
            <a:ext cx="7909874" cy="141939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dirty="0"/>
              <a:t>Stay in contact with me:</a:t>
            </a:r>
          </a:p>
          <a:p>
            <a:pPr marL="0" indent="0" algn="l" rtl="0">
              <a:buNone/>
            </a:pPr>
            <a:r>
              <a:rPr lang="en-US" sz="3600" dirty="0">
                <a:hlinkClick r:id="rId4"/>
              </a:rPr>
              <a:t>yaniv051293@gmail.com</a:t>
            </a:r>
            <a:r>
              <a:rPr lang="en-US" sz="3600" dirty="0"/>
              <a:t> | 054-2694196</a:t>
            </a:r>
          </a:p>
          <a:p>
            <a:pPr marL="0" indent="0" algn="l" rtl="0">
              <a:buNone/>
            </a:pPr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83897FC-8E5D-59E9-1606-2CCDBFBB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371-3415-4FEF-9DD5-43A8C44CEB4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61945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7351</TotalTime>
  <Words>138</Words>
  <Application>Microsoft Office PowerPoint</Application>
  <PresentationFormat>מסך רחב</PresentationFormat>
  <Paragraphs>40</Paragraphs>
  <Slides>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Times New Roman</vt:lpstr>
      <vt:lpstr>ערכת נושא Office</vt:lpstr>
      <vt:lpstr>Honeypot </vt:lpstr>
      <vt:lpstr>The problem</vt:lpstr>
      <vt:lpstr>מצגת של PowerPoint‏</vt:lpstr>
      <vt:lpstr>מצגת של PowerPoint‏</vt:lpstr>
      <vt:lpstr>Effective protection</vt:lpstr>
      <vt:lpstr>Not just security</vt:lpstr>
      <vt:lpstr>The best defense is an attack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Based Services Through GPS</dc:title>
  <dc:creator>omre gertler</dc:creator>
  <cp:lastModifiedBy>יניב</cp:lastModifiedBy>
  <cp:revision>83</cp:revision>
  <dcterms:created xsi:type="dcterms:W3CDTF">2022-09-14T07:00:44Z</dcterms:created>
  <dcterms:modified xsi:type="dcterms:W3CDTF">2023-05-22T06:00:23Z</dcterms:modified>
</cp:coreProperties>
</file>